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3" r:id="rId8"/>
    <p:sldId id="267" r:id="rId9"/>
    <p:sldId id="264" r:id="rId10"/>
    <p:sldId id="260" r:id="rId11"/>
    <p:sldId id="261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alphaModFix amt="8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chemeClr val="lt1">
              <a:alpha val="0"/>
            </a:schemeClr>
          </a:solidFill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01297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9/23/2022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alphaModFix amt="5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012974"/>
          </a:xfrm>
          <a:prstGeom prst="rect">
            <a:avLst/>
          </a:prstGeom>
          <a:solidFill>
            <a:schemeClr val="lt1">
              <a:alpha val="58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8229600" cy="4525963"/>
          </a:xfrm>
          <a:prstGeom prst="rect">
            <a:avLst/>
          </a:prstGeom>
          <a:solidFill>
            <a:schemeClr val="lt1">
              <a:alpha val="68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9144000" cy="5537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002060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Система подготовки учащихся к ОГЭ по информатике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4495800"/>
            <a:ext cx="4419600" cy="2133600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Учитель информатики </a:t>
            </a:r>
          </a:p>
          <a:p>
            <a:pPr algn="r"/>
            <a:r>
              <a:rPr lang="ru-RU" sz="2800" dirty="0" smtClean="0"/>
              <a:t>МБОУ «Ново-Ямская СОШ»</a:t>
            </a:r>
          </a:p>
          <a:p>
            <a:pPr algn="r"/>
            <a:r>
              <a:rPr lang="ru-RU" sz="2800" dirty="0" smtClean="0"/>
              <a:t> Силаева Юлия Петровна, </a:t>
            </a:r>
          </a:p>
          <a:p>
            <a:pPr algn="r"/>
            <a:r>
              <a:rPr lang="ru-RU" sz="2800" dirty="0" smtClean="0"/>
              <a:t>первая категория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План работы с обучающимися 9 класса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7850172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789" y="304800"/>
            <a:ext cx="8543356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09800"/>
            <a:ext cx="8229600" cy="1012974"/>
          </a:xfrm>
        </p:spPr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ОГЭ по информатике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127" t="29445" r="29722" b="11458"/>
          <a:stretch>
            <a:fillRect/>
          </a:stretch>
        </p:blipFill>
        <p:spPr bwMode="auto">
          <a:xfrm>
            <a:off x="304800" y="1752600"/>
            <a:ext cx="8648476" cy="485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855" t="62294" r="26336" b="20870"/>
          <a:stretch>
            <a:fillRect/>
          </a:stretch>
        </p:blipFill>
        <p:spPr bwMode="auto">
          <a:xfrm>
            <a:off x="4075956" y="2895600"/>
            <a:ext cx="5068044" cy="123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44143" t="17708" r="21889" b="11458"/>
          <a:stretch>
            <a:fillRect/>
          </a:stretch>
        </p:blipFill>
        <p:spPr bwMode="auto">
          <a:xfrm>
            <a:off x="152399" y="304800"/>
            <a:ext cx="513453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43558" t="58333" r="22474" b="19792"/>
          <a:stretch>
            <a:fillRect/>
          </a:stretch>
        </p:blipFill>
        <p:spPr bwMode="auto">
          <a:xfrm>
            <a:off x="4303486" y="1066800"/>
            <a:ext cx="484051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4419600"/>
            <a:ext cx="43529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90800" y="2362200"/>
            <a:ext cx="41148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Подготовка к ОГЭ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4200" y="609600"/>
            <a:ext cx="30480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информационное  информирование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38800" y="4572000"/>
            <a:ext cx="30480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психологическая готовность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4572000"/>
            <a:ext cx="30480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предметная  подготовка</a:t>
            </a:r>
            <a:endParaRPr lang="ru-RU" sz="2000" dirty="0"/>
          </a:p>
        </p:txBody>
      </p:sp>
      <p:cxnSp>
        <p:nvCxnSpPr>
          <p:cNvPr id="9" name="Прямая со стрелкой 8"/>
          <p:cNvCxnSpPr>
            <a:stCxn id="4" idx="0"/>
            <a:endCxn id="5" idx="2"/>
          </p:cNvCxnSpPr>
          <p:nvPr/>
        </p:nvCxnSpPr>
        <p:spPr>
          <a:xfrm flipV="1">
            <a:off x="4648200" y="1524000"/>
            <a:ext cx="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3"/>
            <a:endCxn id="7" idx="0"/>
          </p:cNvCxnSpPr>
          <p:nvPr/>
        </p:nvCxnSpPr>
        <p:spPr>
          <a:xfrm flipH="1">
            <a:off x="2057400" y="3858138"/>
            <a:ext cx="1135999" cy="7138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5"/>
            <a:endCxn id="6" idx="0"/>
          </p:cNvCxnSpPr>
          <p:nvPr/>
        </p:nvCxnSpPr>
        <p:spPr>
          <a:xfrm>
            <a:off x="6103001" y="3858138"/>
            <a:ext cx="1059799" cy="7138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Информационное  информирование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1"/>
            <a:ext cx="8229600" cy="2506960"/>
          </a:xfrm>
        </p:spPr>
        <p:txBody>
          <a:bodyPr/>
          <a:lstStyle/>
          <a:p>
            <a:r>
              <a:rPr lang="ru-RU" dirty="0" smtClean="0"/>
              <a:t>Оформление стендов.</a:t>
            </a:r>
          </a:p>
          <a:p>
            <a:r>
              <a:rPr lang="ru-RU" dirty="0" smtClean="0"/>
              <a:t>Выступление на классных часах и родительских собраниях.</a:t>
            </a:r>
            <a:endParaRPr lang="ru-RU" dirty="0"/>
          </a:p>
        </p:txBody>
      </p:sp>
      <p:pic>
        <p:nvPicPr>
          <p:cNvPr id="18436" name="Picture 4" descr="https://fsd.multiurok.ru/html/2022/01/12/s_61df2c084b731/php7MiEVE_10-glavnyh-sovetov-podgotovki-k-OGE-po-informatike_html_38ffe3410a2371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962400"/>
            <a:ext cx="2514600" cy="2514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Предметная  подготовка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57600" y="1988840"/>
            <a:ext cx="5039544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Внесение  заданий, ориентированных </a:t>
            </a:r>
            <a:r>
              <a:rPr lang="ru-RU" dirty="0" smtClean="0"/>
              <a:t>на </a:t>
            </a:r>
            <a:r>
              <a:rPr lang="ru-RU" dirty="0" smtClean="0"/>
              <a:t>подготовку </a:t>
            </a:r>
            <a:r>
              <a:rPr lang="ru-RU" dirty="0" smtClean="0"/>
              <a:t>к ГИА </a:t>
            </a:r>
            <a:r>
              <a:rPr lang="ru-RU" dirty="0" smtClean="0"/>
              <a:t>в уроки.</a:t>
            </a:r>
          </a:p>
          <a:p>
            <a:r>
              <a:rPr lang="ru-RU" dirty="0" smtClean="0"/>
              <a:t>Ведение дополнительных занятий </a:t>
            </a:r>
            <a:r>
              <a:rPr lang="ru-RU" dirty="0" smtClean="0"/>
              <a:t>по подготовке выпускников непосредственно к сдаче экзамена по </a:t>
            </a:r>
            <a:r>
              <a:rPr lang="ru-RU" dirty="0" smtClean="0"/>
              <a:t>предмет</a:t>
            </a:r>
          </a:p>
        </p:txBody>
      </p:sp>
      <p:pic>
        <p:nvPicPr>
          <p:cNvPr id="17410" name="Picture 2" descr="https://www.pngjoy.com/pngm/17/12003836_computer-relica-backs-up-to-other-computers-h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200400"/>
            <a:ext cx="2837793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01297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Формы работы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447800"/>
            <a:ext cx="7772400" cy="495300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 </a:t>
            </a:r>
            <a:r>
              <a:rPr lang="ru-RU" dirty="0" smtClean="0"/>
              <a:t>урочная </a:t>
            </a:r>
            <a:r>
              <a:rPr lang="ru-RU" dirty="0"/>
              <a:t>форма обучения с использованием системы заданий ОГЭ по информатике;</a:t>
            </a:r>
          </a:p>
          <a:p>
            <a:pPr lvl="0"/>
            <a:r>
              <a:rPr lang="ru-RU" dirty="0"/>
              <a:t>внеурочная работа;</a:t>
            </a:r>
          </a:p>
          <a:p>
            <a:pPr lvl="0"/>
            <a:r>
              <a:rPr lang="ru-RU" dirty="0"/>
              <a:t>контроль и анализ знаний;</a:t>
            </a:r>
          </a:p>
          <a:p>
            <a:pPr lvl="0"/>
            <a:r>
              <a:rPr lang="ru-RU" dirty="0"/>
              <a:t>практическая работа;</a:t>
            </a:r>
          </a:p>
          <a:p>
            <a:pPr lvl="0"/>
            <a:r>
              <a:rPr lang="ru-RU" dirty="0"/>
              <a:t>свободное самообразование;</a:t>
            </a:r>
          </a:p>
          <a:p>
            <a:pPr lvl="0"/>
            <a:r>
              <a:rPr lang="ru-RU" dirty="0"/>
              <a:t>групповые занятия;</a:t>
            </a:r>
          </a:p>
          <a:p>
            <a:pPr lvl="0"/>
            <a:r>
              <a:rPr lang="ru-RU" dirty="0"/>
              <a:t>консультации.</a:t>
            </a:r>
          </a:p>
          <a:p>
            <a:endParaRPr lang="ru-RU" dirty="0"/>
          </a:p>
        </p:txBody>
      </p:sp>
      <p:pic>
        <p:nvPicPr>
          <p:cNvPr id="7170" name="Picture 2" descr="https://static.wixstatic.com/media/19747a_bd495e23702649b186ff7150ea2fbd8f~mv2.jpg/v1/fill/w_1000,h_750,al_c,q_90/fil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038600"/>
            <a:ext cx="3554355" cy="2665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132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Психологическая готовность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Совместная работа с психологом школы.</a:t>
            </a:r>
          </a:p>
          <a:p>
            <a:r>
              <a:rPr lang="ru-RU" dirty="0" smtClean="0"/>
              <a:t>Изучение памяток по организации подготовительного процесса и по поведению во время экзамена.</a:t>
            </a:r>
          </a:p>
          <a:p>
            <a:r>
              <a:rPr lang="ru-RU" dirty="0" smtClean="0"/>
              <a:t>Отработка рассмотренных правил поведения во время занятий и репетиционных работ.</a:t>
            </a:r>
            <a:endParaRPr lang="ru-RU" dirty="0"/>
          </a:p>
        </p:txBody>
      </p:sp>
      <p:pic>
        <p:nvPicPr>
          <p:cNvPr id="4" name="Picture 2" descr="https://itechfever.b-cdn.net/wp-content/uploads/2018/05/Survey-sca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19600"/>
            <a:ext cx="2016025" cy="201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сдачи ОГЭ по информатике в 2022 году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3400" y="2057400"/>
          <a:ext cx="8229601" cy="365759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4338"/>
                <a:gridCol w="1488927"/>
                <a:gridCol w="1170766"/>
                <a:gridCol w="741541"/>
                <a:gridCol w="741541"/>
                <a:gridCol w="741541"/>
                <a:gridCol w="741541"/>
                <a:gridCol w="946133"/>
                <a:gridCol w="773273"/>
              </a:tblGrid>
              <a:tr h="1206910"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Класс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Кол-во участников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Средний балл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«5»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«4»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«3»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«2»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% успев.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% кач.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603454"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9 А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7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4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5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100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86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603454"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9 Б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4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4,25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0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100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100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603454"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9 В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3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4,3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0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100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67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640327"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14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4,1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4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8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</a:t>
                      </a:r>
                      <a:endParaRPr lang="ru-RU" sz="1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0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100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R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86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117</TotalTime>
  <Words>186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Тема5</vt:lpstr>
      <vt:lpstr>Система подготовки учащихся к ОГЭ по информатике</vt:lpstr>
      <vt:lpstr>Особенности ОГЭ по информатике</vt:lpstr>
      <vt:lpstr>Слайд 3</vt:lpstr>
      <vt:lpstr>Слайд 4</vt:lpstr>
      <vt:lpstr>Информационное  информирование</vt:lpstr>
      <vt:lpstr>Предметная  подготовка</vt:lpstr>
      <vt:lpstr>Формы работы:</vt:lpstr>
      <vt:lpstr>Психологическая готовность</vt:lpstr>
      <vt:lpstr>Результаты сдачи ОГЭ по информатике в 2022 году</vt:lpstr>
      <vt:lpstr>План работы с обучающимися 9 класса</vt:lpstr>
      <vt:lpstr>Слайд 11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подготовки учащихся к ОГЭ по информатике</dc:title>
  <dc:creator>Администратор</dc:creator>
  <cp:lastModifiedBy>Администратор</cp:lastModifiedBy>
  <cp:revision>16</cp:revision>
  <dcterms:created xsi:type="dcterms:W3CDTF">2022-09-22T14:36:53Z</dcterms:created>
  <dcterms:modified xsi:type="dcterms:W3CDTF">2022-09-23T05:34:41Z</dcterms:modified>
</cp:coreProperties>
</file>